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4" d="100"/>
          <a:sy n="94" d="100"/>
        </p:scale>
        <p:origin x="147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1/14/2026</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328226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
        <p:nvSpPr>
          <p:cNvPr id="3" name="Title 1">
            <a:extLst>
              <a:ext uri="{FF2B5EF4-FFF2-40B4-BE49-F238E27FC236}">
                <a16:creationId xmlns:a16="http://schemas.microsoft.com/office/drawing/2014/main" id="{A523C3E0-E5D6-EA4A-183A-65CD1BEAE4E8}"/>
              </a:ext>
            </a:extLst>
          </p:cNvPr>
          <p:cNvSpPr txBox="1">
            <a:spLocks/>
          </p:cNvSpPr>
          <p:nvPr/>
        </p:nvSpPr>
        <p:spPr>
          <a:xfrm>
            <a:off x="889820" y="5256782"/>
            <a:ext cx="2816469" cy="924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bg1"/>
                </a:solidFill>
                <a:latin typeface="Abadi"/>
              </a:rPr>
              <a:t>Meshal </a:t>
            </a:r>
            <a:r>
              <a:rPr lang="en-US" sz="2400" dirty="0" err="1">
                <a:solidFill>
                  <a:schemeClr val="bg1"/>
                </a:solidFill>
                <a:latin typeface="Abadi"/>
              </a:rPr>
              <a:t>Duhaishi</a:t>
            </a:r>
            <a:endParaRPr lang="en-US" sz="2400" dirty="0">
              <a:solidFill>
                <a:schemeClr val="bg1"/>
              </a:solidFill>
              <a:latin typeface="Abadi"/>
            </a:endParaRPr>
          </a:p>
          <a:p>
            <a:r>
              <a:rPr lang="en-US" sz="2400" dirty="0">
                <a:solidFill>
                  <a:schemeClr val="bg1"/>
                </a:solidFill>
                <a:latin typeface="Abadi"/>
              </a:rPr>
              <a:t>14 Jan 2026</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https://github.com/MDuhaishi/IBM-Data-Science-Capstone-SpaceX/blob/main/Data%20Wrangling.ipynb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https://github.com/MDuhaishi/IBM-Data-Science-Capstone-SpaceX/blob/main/EDA%20with%20Data%20Visualization.ipynb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https://github.com/MDuhaishi/IBM-Data-Science-Capstone-SpaceX/blob/main/EDA%20with%20SQL.ipynb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https://github.com/MDuhaishi/IBM-Data-Science-Capstone-SpaceX/blob/main/app.py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https://github.com/MDuhaishi/IBM-Data-Science-Capstone-SpaceX/blob/main/Machine%20Learning%20Prediction.ipynb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sX0" fmla="*/ 0 w 5410200"/>
              <a:gd name="csY0" fmla="*/ 0 h 18288"/>
              <a:gd name="csX1" fmla="*/ 568071 w 5410200"/>
              <a:gd name="csY1" fmla="*/ 0 h 18288"/>
              <a:gd name="csX2" fmla="*/ 1298448 w 5410200"/>
              <a:gd name="csY2" fmla="*/ 0 h 18288"/>
              <a:gd name="csX3" fmla="*/ 1920621 w 5410200"/>
              <a:gd name="csY3" fmla="*/ 0 h 18288"/>
              <a:gd name="csX4" fmla="*/ 2488692 w 5410200"/>
              <a:gd name="csY4" fmla="*/ 0 h 18288"/>
              <a:gd name="csX5" fmla="*/ 3219069 w 5410200"/>
              <a:gd name="csY5" fmla="*/ 0 h 18288"/>
              <a:gd name="csX6" fmla="*/ 3895344 w 5410200"/>
              <a:gd name="csY6" fmla="*/ 0 h 18288"/>
              <a:gd name="csX7" fmla="*/ 4571619 w 5410200"/>
              <a:gd name="csY7" fmla="*/ 0 h 18288"/>
              <a:gd name="csX8" fmla="*/ 5410200 w 5410200"/>
              <a:gd name="csY8" fmla="*/ 0 h 18288"/>
              <a:gd name="csX9" fmla="*/ 5410200 w 5410200"/>
              <a:gd name="csY9" fmla="*/ 18288 h 18288"/>
              <a:gd name="csX10" fmla="*/ 4842129 w 5410200"/>
              <a:gd name="csY10" fmla="*/ 18288 h 18288"/>
              <a:gd name="csX11" fmla="*/ 4328160 w 5410200"/>
              <a:gd name="csY11" fmla="*/ 18288 h 18288"/>
              <a:gd name="csX12" fmla="*/ 3597783 w 5410200"/>
              <a:gd name="csY12" fmla="*/ 18288 h 18288"/>
              <a:gd name="csX13" fmla="*/ 3029712 w 5410200"/>
              <a:gd name="csY13" fmla="*/ 18288 h 18288"/>
              <a:gd name="csX14" fmla="*/ 2299335 w 5410200"/>
              <a:gd name="csY14" fmla="*/ 18288 h 18288"/>
              <a:gd name="csX15" fmla="*/ 1514856 w 5410200"/>
              <a:gd name="csY15" fmla="*/ 18288 h 18288"/>
              <a:gd name="csX16" fmla="*/ 892683 w 5410200"/>
              <a:gd name="csY16" fmla="*/ 18288 h 18288"/>
              <a:gd name="csX17" fmla="*/ 0 w 5410200"/>
              <a:gd name="csY17" fmla="*/ 18288 h 18288"/>
              <a:gd name="csX18" fmla="*/ 0 w 5410200"/>
              <a:gd name="csY1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https://github.com/MDuhaishi/IBM-Data-Science-Capstone-SpaceX/blob/main/Data%20Collection%20API.ipynb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https://github.com/MDuhaishi/IBM-Data-Science-Capstone-SpaceX/blob/main/Data%20Collection%20with%20Web%20Scraping.ipynb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1327</TotalTime>
  <Words>1792</Words>
  <Application>Microsoft Office PowerPoint</Application>
  <PresentationFormat>Widescreen</PresentationFormat>
  <Paragraphs>206</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مشعل الدهيشي ID 442103146</cp:lastModifiedBy>
  <cp:revision>200</cp:revision>
  <dcterms:created xsi:type="dcterms:W3CDTF">2021-04-29T18:58:34Z</dcterms:created>
  <dcterms:modified xsi:type="dcterms:W3CDTF">2026-01-14T09:55:36Z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